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DB1E5F-9216-4611-930F-6E5939028F4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806689-CD67-4B6C-9753-3E24260AE51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D9B0F4-F142-4D25-978E-B9AE7E4CD21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16F7EB-C791-471B-BDE3-22E1D4B5B2B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EF5353-CD2B-4F04-9EC2-5B546ACDAC3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1B04E7-A5BD-4E74-B6E1-45A37769921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48C092-4B87-4102-B9B0-D15BF81F2B7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0A9517-BFDD-4FBF-BF92-E06D5D956F1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87E75B-23ED-4CC5-9997-65016D48A2E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EC1A35-294D-40F8-96A5-F05858EB733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EED6E4-E08F-4FE8-98C7-55BA38D5973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66D733-6B59-46E4-862A-BCF4C8E6CE8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72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91CE656-C0C0-414B-90A5-54B0C3413FA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040" cy="2840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480" cy="202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217" name="Прямоугольник 5"/>
          <p:cNvSpPr/>
          <p:nvPr/>
        </p:nvSpPr>
        <p:spPr>
          <a:xfrm>
            <a:off x="1640880" y="458892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18" name="Изображение 40"/>
          <p:cNvSpPr/>
          <p:nvPr/>
        </p:nvSpPr>
        <p:spPr>
          <a:xfrm>
            <a:off x="867240" y="3587040"/>
            <a:ext cx="249840" cy="2498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320" cy="1126440"/>
          </a:xfrm>
          <a:prstGeom prst="rect">
            <a:avLst/>
          </a:prstGeom>
          <a:ln w="0">
            <a:noFill/>
          </a:ln>
        </p:spPr>
      </p:pic>
      <p:sp>
        <p:nvSpPr>
          <p:cNvPr id="220" name=""/>
          <p:cNvSpPr/>
          <p:nvPr/>
        </p:nvSpPr>
        <p:spPr>
          <a:xfrm>
            <a:off x="466200" y="1728360"/>
            <a:ext cx="4732560" cy="102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1428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2024-08-28T10:02:16Z</dcterms:modified>
  <cp:revision>59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